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287000" cy="10287000"/>
  <p:notesSz cx="10287000" cy="10287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223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6F1F-CE9B-4651-A6AA-CD717754106B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har char="•"/>
            </a:pPr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66F1F-CE9B-4651-A6AA-CD717754106B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21451-1387-4CA6-816F-3879F97B5CB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�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�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85714" y="3085714"/>
            <a:ext cx="4114286" cy="411428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사용자 지정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프레젠테이션</vt:lpstr>
    </vt:vector>
  </TitlesOfParts>
  <Company>officegen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officegen</dc:creator>
  <cp:lastModifiedBy>admin</cp:lastModifiedBy>
  <cp:revision>2</cp:revision>
  <dcterms:created xsi:type="dcterms:W3CDTF">2022-08-12T15:19:40Z</dcterms:created>
  <dcterms:modified xsi:type="dcterms:W3CDTF">2022-08-12T06:19:59Z</dcterms:modified>
</cp:coreProperties>
</file>